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400" b="1" dirty="0"/>
              <a:t>CURSO BÁSICO DE UMBANDA E MEDIUNIDADE – AULA 12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F4A606B-5B7A-4473-9899-9DDC0AC0DE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20455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800" b="1" dirty="0"/>
              <a:t>“Todo aquele que sente, num grau qualquer, a influência dos Espíritos é, por esse fato, médium.</a:t>
            </a:r>
          </a:p>
        </p:txBody>
      </p:sp>
    </p:spTree>
    <p:extLst>
      <p:ext uri="{BB962C8B-B14F-4D97-AF65-F5344CB8AC3E}">
        <p14:creationId xmlns:p14="http://schemas.microsoft.com/office/powerpoint/2010/main" val="4146965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2"/>
            <a:ext cx="9882090" cy="3828101"/>
          </a:xfrm>
        </p:spPr>
        <p:txBody>
          <a:bodyPr/>
          <a:lstStyle/>
          <a:p>
            <a:r>
              <a:rPr lang="pt-BR" sz="4800" b="1" dirty="0"/>
              <a:t>Essa faculdade é inerente ao homem; não constitui, portanto, um privilégio exclusivo. Por isso mesmo, raras são as pessoas que dela não possuam alguns rudimentos. </a:t>
            </a:r>
          </a:p>
        </p:txBody>
      </p:sp>
    </p:spTree>
    <p:extLst>
      <p:ext uri="{BB962C8B-B14F-4D97-AF65-F5344CB8AC3E}">
        <p14:creationId xmlns:p14="http://schemas.microsoft.com/office/powerpoint/2010/main" val="72146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2"/>
            <a:ext cx="9882090" cy="3828101"/>
          </a:xfrm>
        </p:spPr>
        <p:txBody>
          <a:bodyPr/>
          <a:lstStyle/>
          <a:p>
            <a:r>
              <a:rPr lang="pt-BR" sz="4800" b="1" dirty="0"/>
              <a:t>Pode, pois, dizer-se que todos são, mais ou menos, médiuns. </a:t>
            </a:r>
          </a:p>
        </p:txBody>
      </p:sp>
    </p:spTree>
    <p:extLst>
      <p:ext uri="{BB962C8B-B14F-4D97-AF65-F5344CB8AC3E}">
        <p14:creationId xmlns:p14="http://schemas.microsoft.com/office/powerpoint/2010/main" val="3618537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769" y="2351980"/>
            <a:ext cx="9882090" cy="3828101"/>
          </a:xfrm>
        </p:spPr>
        <p:txBody>
          <a:bodyPr/>
          <a:lstStyle/>
          <a:p>
            <a:r>
              <a:rPr lang="pt-BR" sz="4400" b="1" dirty="0"/>
              <a:t> Todavia, usualmente, assim só se qualificam aqueles em quem a faculdade mediúnica se mostra bem caracterizada e se traduz por efeitos patentes, de certa intensidade, o que então depende de uma organização mais ou menos sensitiva. </a:t>
            </a:r>
          </a:p>
        </p:txBody>
      </p:sp>
    </p:spTree>
    <p:extLst>
      <p:ext uri="{BB962C8B-B14F-4D97-AF65-F5344CB8AC3E}">
        <p14:creationId xmlns:p14="http://schemas.microsoft.com/office/powerpoint/2010/main" val="105522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769" y="2351980"/>
            <a:ext cx="9882090" cy="3828101"/>
          </a:xfrm>
        </p:spPr>
        <p:txBody>
          <a:bodyPr/>
          <a:lstStyle/>
          <a:p>
            <a:r>
              <a:rPr lang="pt-BR" sz="4400" b="1" dirty="0"/>
              <a:t>É de notar-se, além disso, que essa faculdade não se revela, da mesma maneira, em todos. </a:t>
            </a:r>
          </a:p>
        </p:txBody>
      </p:sp>
    </p:spTree>
    <p:extLst>
      <p:ext uri="{BB962C8B-B14F-4D97-AF65-F5344CB8AC3E}">
        <p14:creationId xmlns:p14="http://schemas.microsoft.com/office/powerpoint/2010/main" val="1597952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769" y="2351980"/>
            <a:ext cx="10290810" cy="3828101"/>
          </a:xfrm>
        </p:spPr>
        <p:txBody>
          <a:bodyPr/>
          <a:lstStyle/>
          <a:p>
            <a:r>
              <a:rPr lang="pt-BR" sz="4400" b="1" dirty="0"/>
              <a:t>Geralmente, os médiuns têm uma aptidão especial para os fenômenos desta, ou daquela ordem, donde resulta que formam tantas variedades, quantas são as espécies de manifestações”. </a:t>
            </a:r>
            <a:br>
              <a:rPr lang="pt-BR" sz="4400" b="1" dirty="0"/>
            </a:br>
            <a:br>
              <a:rPr lang="pt-BR" sz="4400" b="1" dirty="0"/>
            </a:br>
            <a:r>
              <a:rPr lang="pt-BR" sz="3600" b="1" dirty="0">
                <a:solidFill>
                  <a:srgbClr val="FFFF00"/>
                </a:solidFill>
              </a:rPr>
              <a:t>Allan Kardec – </a:t>
            </a:r>
            <a:r>
              <a:rPr lang="pt-BR" sz="3200" b="1" dirty="0">
                <a:solidFill>
                  <a:srgbClr val="FFFF00"/>
                </a:solidFill>
              </a:rPr>
              <a:t>O Livro dos Médiuns, item 159.</a:t>
            </a:r>
            <a:endParaRPr lang="pt-BR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86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1213A-B430-4CC4-9B29-9C137552B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595" y="2500294"/>
            <a:ext cx="10290810" cy="3828101"/>
          </a:xfrm>
        </p:spPr>
        <p:txBody>
          <a:bodyPr/>
          <a:lstStyle/>
          <a:p>
            <a:r>
              <a:rPr lang="pt-BR" sz="3600" b="1" dirty="0">
                <a:solidFill>
                  <a:srgbClr val="FFFF00"/>
                </a:solidFill>
              </a:rPr>
              <a:t>Tarefa de casa:</a:t>
            </a:r>
            <a:br>
              <a:rPr lang="pt-BR" sz="3600" b="1" dirty="0"/>
            </a:br>
            <a:br>
              <a:rPr lang="pt-BR" sz="3600" b="1" dirty="0"/>
            </a:br>
            <a:r>
              <a:rPr lang="pt-BR" sz="3600" b="1" dirty="0"/>
              <a:t>Pesquisar na internet sobre a mediunidade na Antiguidade. </a:t>
            </a:r>
            <a:br>
              <a:rPr lang="pt-BR" sz="4400" b="1" dirty="0"/>
            </a:br>
            <a:br>
              <a:rPr lang="pt-BR" sz="4400" b="1" dirty="0"/>
            </a:br>
            <a:br>
              <a:rPr lang="pt-BR" sz="4400" b="1" dirty="0"/>
            </a:br>
            <a:br>
              <a:rPr lang="pt-BR" sz="4400" b="1" dirty="0"/>
            </a:br>
            <a:br>
              <a:rPr lang="pt-BR" sz="3600" b="1" dirty="0">
                <a:solidFill>
                  <a:srgbClr val="FFFF00"/>
                </a:solidFill>
              </a:rPr>
            </a:br>
            <a:endParaRPr lang="pt-BR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66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</TotalTime>
  <Words>179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Íon - Sala da Diretoria</vt:lpstr>
      <vt:lpstr>CURSO BÁSICO DE UMBANDA E MEDIUNIDADE – AULA 12</vt:lpstr>
      <vt:lpstr>“Todo aquele que sente, num grau qualquer, a influência dos Espíritos é, por esse fato, médium.</vt:lpstr>
      <vt:lpstr>Essa faculdade é inerente ao homem; não constitui, portanto, um privilégio exclusivo. Por isso mesmo, raras são as pessoas que dela não possuam alguns rudimentos. </vt:lpstr>
      <vt:lpstr>Pode, pois, dizer-se que todos são, mais ou menos, médiuns. </vt:lpstr>
      <vt:lpstr> Todavia, usualmente, assim só se qualificam aqueles em quem a faculdade mediúnica se mostra bem caracterizada e se traduz por efeitos patentes, de certa intensidade, o que então depende de uma organização mais ou menos sensitiva. </vt:lpstr>
      <vt:lpstr>É de notar-se, além disso, que essa faculdade não se revela, da mesma maneira, em todos. </vt:lpstr>
      <vt:lpstr>Geralmente, os médiuns têm uma aptidão especial para os fenômenos desta, ou daquela ordem, donde resulta que formam tantas variedades, quantas são as espécies de manifestações”.   Allan Kardec – O Livro dos Médiuns, item 159.</vt:lpstr>
      <vt:lpstr>Tarefa de casa:  Pesquisar na internet sobre a mediunidade na Antiguidade.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12</dc:title>
  <dc:creator>leo montes</dc:creator>
  <cp:lastModifiedBy>leo montes</cp:lastModifiedBy>
  <cp:revision>3</cp:revision>
  <dcterms:created xsi:type="dcterms:W3CDTF">2019-06-21T19:54:22Z</dcterms:created>
  <dcterms:modified xsi:type="dcterms:W3CDTF">2019-06-21T20:18:41Z</dcterms:modified>
</cp:coreProperties>
</file>