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F1D85E-953A-412F-BAB5-FF6C033A2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10054328" cy="3329581"/>
          </a:xfrm>
        </p:spPr>
        <p:txBody>
          <a:bodyPr/>
          <a:lstStyle/>
          <a:p>
            <a:r>
              <a:rPr lang="pt-BR" sz="4800" b="1" dirty="0"/>
              <a:t>CURSO BÁSICO DE UMBANDA E MEDIUNIDADE – AULA 19</a:t>
            </a:r>
            <a:endParaRPr lang="pt-BR" sz="4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C694E2-B267-4609-8DCF-98ADDBB65C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b="1" dirty="0"/>
              <a:t>CASA DE UMBANDA UNIÃO</a:t>
            </a:r>
          </a:p>
        </p:txBody>
      </p:sp>
    </p:spTree>
    <p:extLst>
      <p:ext uri="{BB962C8B-B14F-4D97-AF65-F5344CB8AC3E}">
        <p14:creationId xmlns:p14="http://schemas.microsoft.com/office/powerpoint/2010/main" val="1642591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6E9CEE-A66C-42C3-B777-D818DFF96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NECESSIDADE DO ESTUDO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579F17-1994-47D5-B378-3745DB87B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404723" cy="4195481"/>
          </a:xfrm>
        </p:spPr>
        <p:txBody>
          <a:bodyPr>
            <a:normAutofit/>
          </a:bodyPr>
          <a:lstStyle/>
          <a:p>
            <a:r>
              <a:rPr lang="pt-BR" sz="4000" dirty="0"/>
              <a:t>“Os efeitos inteligentes são aqueles para cuja produção o Espírito se serve dos materiais </a:t>
            </a:r>
            <a:r>
              <a:rPr lang="pt-BR" sz="4000" dirty="0">
                <a:solidFill>
                  <a:srgbClr val="FFFF00"/>
                </a:solidFill>
              </a:rPr>
              <a:t>existentes no cérebro do médium</a:t>
            </a:r>
            <a:r>
              <a:rPr lang="pt-BR" sz="4000" dirty="0"/>
              <a:t>”. </a:t>
            </a:r>
            <a:r>
              <a:rPr lang="pt-BR" sz="4000" b="1" dirty="0"/>
              <a:t>O Livro dos Médiuns, FEB. pág. 268. </a:t>
            </a:r>
          </a:p>
        </p:txBody>
      </p:sp>
    </p:spTree>
    <p:extLst>
      <p:ext uri="{BB962C8B-B14F-4D97-AF65-F5344CB8AC3E}">
        <p14:creationId xmlns:p14="http://schemas.microsoft.com/office/powerpoint/2010/main" val="1000381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6E9CEE-A66C-42C3-B777-D818DFF96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NECESSIDADE DO ESTUDO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579F17-1994-47D5-B378-3745DB87B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404723" cy="4195481"/>
          </a:xfrm>
        </p:spPr>
        <p:txBody>
          <a:bodyPr>
            <a:normAutofit/>
          </a:bodyPr>
          <a:lstStyle/>
          <a:p>
            <a:r>
              <a:rPr lang="pt-BR" sz="4000" dirty="0"/>
              <a:t>Antigamente, dizia-se que o médium não devia estudar, pois isto </a:t>
            </a:r>
            <a:r>
              <a:rPr lang="pt-BR" sz="4000" dirty="0">
                <a:solidFill>
                  <a:srgbClr val="FFFF00"/>
                </a:solidFill>
              </a:rPr>
              <a:t>influenciaria</a:t>
            </a:r>
            <a:r>
              <a:rPr lang="pt-BR" sz="4000" dirty="0"/>
              <a:t> a manifestação e lançaria dúvida se a informação provinha do médium ou da entidade. </a:t>
            </a:r>
          </a:p>
        </p:txBody>
      </p:sp>
    </p:spTree>
    <p:extLst>
      <p:ext uri="{BB962C8B-B14F-4D97-AF65-F5344CB8AC3E}">
        <p14:creationId xmlns:p14="http://schemas.microsoft.com/office/powerpoint/2010/main" val="4263084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6E9CEE-A66C-42C3-B777-D818DFF96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NECESSIDADE DO ESTUDO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579F17-1994-47D5-B378-3745DB87B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404723" cy="4195481"/>
          </a:xfrm>
        </p:spPr>
        <p:txBody>
          <a:bodyPr>
            <a:normAutofit/>
          </a:bodyPr>
          <a:lstStyle/>
          <a:p>
            <a:r>
              <a:rPr lang="pt-BR" sz="4000" dirty="0"/>
              <a:t>Hoje se sabe, porém, que quanto mais o médium estuda, </a:t>
            </a:r>
            <a:r>
              <a:rPr lang="pt-BR" sz="4000" dirty="0">
                <a:solidFill>
                  <a:srgbClr val="FFFF00"/>
                </a:solidFill>
              </a:rPr>
              <a:t>mais material mental</a:t>
            </a:r>
            <a:r>
              <a:rPr lang="pt-BR" sz="4000" dirty="0"/>
              <a:t> ele oferece à entidade que se manifestará por ele, facilitando o trabalho. </a:t>
            </a:r>
          </a:p>
        </p:txBody>
      </p:sp>
    </p:spTree>
    <p:extLst>
      <p:ext uri="{BB962C8B-B14F-4D97-AF65-F5344CB8AC3E}">
        <p14:creationId xmlns:p14="http://schemas.microsoft.com/office/powerpoint/2010/main" val="340452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6E9CEE-A66C-42C3-B777-D818DFF96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NECESSIDADE DO ESTUDO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579F17-1994-47D5-B378-3745DB87B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404723" cy="4195481"/>
          </a:xfrm>
        </p:spPr>
        <p:txBody>
          <a:bodyPr>
            <a:normAutofit/>
          </a:bodyPr>
          <a:lstStyle/>
          <a:p>
            <a:r>
              <a:rPr lang="pt-BR" sz="4000" dirty="0"/>
              <a:t>O médium não deve estudar apenas sobre </a:t>
            </a:r>
            <a:r>
              <a:rPr lang="pt-BR" sz="4000" dirty="0">
                <a:solidFill>
                  <a:srgbClr val="FFFF00"/>
                </a:solidFill>
              </a:rPr>
              <a:t>Umbanda ou Mediunidade</a:t>
            </a:r>
            <a:r>
              <a:rPr lang="pt-BR" sz="4000" dirty="0"/>
              <a:t>, mas sobre quaisquer assuntos que tenha interesse, pois isso fará bem ao seu cérebro e aumentará sua </a:t>
            </a:r>
            <a:r>
              <a:rPr lang="pt-BR" sz="4000" dirty="0">
                <a:solidFill>
                  <a:srgbClr val="FFFF00"/>
                </a:solidFill>
              </a:rPr>
              <a:t>cultura</a:t>
            </a:r>
            <a:r>
              <a:rPr lang="pt-BR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51317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6E9CEE-A66C-42C3-B777-D818DFF96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NECESSIDADE DO ESTUDO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579F17-1994-47D5-B378-3745DB87B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404723" cy="4195481"/>
          </a:xfrm>
        </p:spPr>
        <p:txBody>
          <a:bodyPr>
            <a:normAutofit/>
          </a:bodyPr>
          <a:lstStyle/>
          <a:p>
            <a:r>
              <a:rPr lang="pt-BR" sz="4000" dirty="0"/>
              <a:t>O estudo, contudo, não deve intervir na manifestação. Isto é, o médium </a:t>
            </a:r>
            <a:r>
              <a:rPr lang="pt-BR" sz="4000" dirty="0">
                <a:solidFill>
                  <a:srgbClr val="FFFF00"/>
                </a:solidFill>
              </a:rPr>
              <a:t>não deve forçar </a:t>
            </a:r>
            <a:r>
              <a:rPr lang="pt-BR" sz="4000" dirty="0"/>
              <a:t>seus novos conhecimentos às manifestações, deixando isso à cargo da entidade. </a:t>
            </a:r>
          </a:p>
        </p:txBody>
      </p:sp>
    </p:spTree>
    <p:extLst>
      <p:ext uri="{BB962C8B-B14F-4D97-AF65-F5344CB8AC3E}">
        <p14:creationId xmlns:p14="http://schemas.microsoft.com/office/powerpoint/2010/main" val="1649815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6E9CEE-A66C-42C3-B777-D818DFF96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NECESSIDADE DO ESTUDO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579F17-1994-47D5-B378-3745DB87B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404723" cy="4195481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FFFF00"/>
                </a:solidFill>
              </a:rPr>
              <a:t>Referência: </a:t>
            </a:r>
            <a:r>
              <a:rPr lang="pt-BR" sz="4000" dirty="0"/>
              <a:t>O Livro dos Médiuns, FEB. págs. 311 à 319. </a:t>
            </a:r>
          </a:p>
          <a:p>
            <a:pPr marL="0" indent="0">
              <a:buNone/>
            </a:pP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589725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199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Íon</vt:lpstr>
      <vt:lpstr>CURSO BÁSICO DE UMBANDA E MEDIUNIDADE – AULA 19</vt:lpstr>
      <vt:lpstr>NECESSIDADE DO ESTUDO</vt:lpstr>
      <vt:lpstr>NECESSIDADE DO ESTUDO</vt:lpstr>
      <vt:lpstr>NECESSIDADE DO ESTUDO</vt:lpstr>
      <vt:lpstr>NECESSIDADE DO ESTUDO</vt:lpstr>
      <vt:lpstr>NECESSIDADE DO ESTUDO</vt:lpstr>
      <vt:lpstr>NECESSIDADE DO ESTUDO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19</dc:title>
  <dc:creator>leo montes</dc:creator>
  <cp:lastModifiedBy>leo montes</cp:lastModifiedBy>
  <cp:revision>4</cp:revision>
  <dcterms:created xsi:type="dcterms:W3CDTF">2019-10-16T13:00:53Z</dcterms:created>
  <dcterms:modified xsi:type="dcterms:W3CDTF">2019-10-18T13:33:59Z</dcterms:modified>
</cp:coreProperties>
</file>