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2024" y="1350962"/>
            <a:ext cx="8791575" cy="2387600"/>
          </a:xfrm>
        </p:spPr>
        <p:txBody>
          <a:bodyPr/>
          <a:lstStyle/>
          <a:p>
            <a:r>
              <a:rPr lang="pt-BR" dirty="0"/>
              <a:t>Curso básico de umbanda e mediunidade – aula 2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2024" y="3738562"/>
            <a:ext cx="8791575" cy="1655762"/>
          </a:xfrm>
        </p:spPr>
        <p:txBody>
          <a:bodyPr/>
          <a:lstStyle/>
          <a:p>
            <a:r>
              <a:rPr lang="pt-BR" dirty="0"/>
              <a:t>Casa de umbanda união</a:t>
            </a:r>
          </a:p>
        </p:txBody>
      </p:sp>
    </p:spTree>
    <p:extLst>
      <p:ext uri="{BB962C8B-B14F-4D97-AF65-F5344CB8AC3E}">
        <p14:creationId xmlns:p14="http://schemas.microsoft.com/office/powerpoint/2010/main" val="1647499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424" y="0"/>
            <a:ext cx="8791575" cy="2387600"/>
          </a:xfrm>
        </p:spPr>
        <p:txBody>
          <a:bodyPr/>
          <a:lstStyle/>
          <a:p>
            <a:r>
              <a:rPr lang="pt-BR" dirty="0"/>
              <a:t>PRINCÍPIOS FUNDAMENTAIS DA UMBANDA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0923" y="2481660"/>
            <a:ext cx="8791575" cy="3977482"/>
          </a:xfrm>
        </p:spPr>
        <p:txBody>
          <a:bodyPr>
            <a:normAutofit/>
          </a:bodyPr>
          <a:lstStyle/>
          <a:p>
            <a:r>
              <a:rPr lang="pt-BR" sz="4000" i="1" dirty="0"/>
              <a:t>7. Não fazemos "amarrações" nem trazemos "a pessoa amada de volta em sete dias";</a:t>
            </a:r>
          </a:p>
          <a:p>
            <a:endParaRPr lang="pt-BR" sz="4000" i="1" dirty="0"/>
          </a:p>
        </p:txBody>
      </p:sp>
    </p:spTree>
    <p:extLst>
      <p:ext uri="{BB962C8B-B14F-4D97-AF65-F5344CB8AC3E}">
        <p14:creationId xmlns:p14="http://schemas.microsoft.com/office/powerpoint/2010/main" val="4073323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424" y="0"/>
            <a:ext cx="8791575" cy="2387600"/>
          </a:xfrm>
        </p:spPr>
        <p:txBody>
          <a:bodyPr/>
          <a:lstStyle/>
          <a:p>
            <a:r>
              <a:rPr lang="pt-BR" dirty="0"/>
              <a:t>PRINCÍPIOS FUNDAMENTAIS DA UMBANDA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0923" y="2481660"/>
            <a:ext cx="8791575" cy="3977482"/>
          </a:xfrm>
        </p:spPr>
        <p:txBody>
          <a:bodyPr>
            <a:normAutofit/>
          </a:bodyPr>
          <a:lstStyle/>
          <a:p>
            <a:r>
              <a:rPr lang="pt-BR" sz="4000" i="1" dirty="0"/>
              <a:t>8. Não cultuamos o Diabo (nem cremos que ele exista);</a:t>
            </a:r>
          </a:p>
          <a:p>
            <a:endParaRPr lang="pt-BR" sz="4000" i="1" dirty="0"/>
          </a:p>
        </p:txBody>
      </p:sp>
    </p:spTree>
    <p:extLst>
      <p:ext uri="{BB962C8B-B14F-4D97-AF65-F5344CB8AC3E}">
        <p14:creationId xmlns:p14="http://schemas.microsoft.com/office/powerpoint/2010/main" val="3464597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424" y="0"/>
            <a:ext cx="8791575" cy="2387600"/>
          </a:xfrm>
        </p:spPr>
        <p:txBody>
          <a:bodyPr/>
          <a:lstStyle/>
          <a:p>
            <a:r>
              <a:rPr lang="pt-BR" dirty="0"/>
              <a:t>PRINCÍPIOS FUNDAMENTAIS DA UMBANDA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0923" y="2481660"/>
            <a:ext cx="8791575" cy="3977482"/>
          </a:xfrm>
        </p:spPr>
        <p:txBody>
          <a:bodyPr>
            <a:normAutofit/>
          </a:bodyPr>
          <a:lstStyle/>
          <a:p>
            <a:r>
              <a:rPr lang="pt-BR" sz="4000" i="1" dirty="0"/>
              <a:t>9. Não sacrificamos animais;</a:t>
            </a:r>
          </a:p>
          <a:p>
            <a:endParaRPr lang="pt-BR" sz="4000" i="1" dirty="0"/>
          </a:p>
        </p:txBody>
      </p:sp>
    </p:spTree>
    <p:extLst>
      <p:ext uri="{BB962C8B-B14F-4D97-AF65-F5344CB8AC3E}">
        <p14:creationId xmlns:p14="http://schemas.microsoft.com/office/powerpoint/2010/main" val="4284932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424" y="0"/>
            <a:ext cx="8791575" cy="2387600"/>
          </a:xfrm>
        </p:spPr>
        <p:txBody>
          <a:bodyPr/>
          <a:lstStyle/>
          <a:p>
            <a:r>
              <a:rPr lang="pt-BR" dirty="0"/>
              <a:t>PRINCÍPIOS FUNDAMENTAIS DA UMBANDA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0923" y="2481660"/>
            <a:ext cx="8791575" cy="3977482"/>
          </a:xfrm>
        </p:spPr>
        <p:txBody>
          <a:bodyPr>
            <a:normAutofit fontScale="92500" lnSpcReduction="10000"/>
          </a:bodyPr>
          <a:lstStyle/>
          <a:p>
            <a:r>
              <a:rPr lang="pt-BR" sz="4000" i="1" dirty="0"/>
              <a:t>10. Não queremos fazer proselitismo nem convencer a ninguém. Queremos apenas - e tão somente - que a Umbanda seja conhecida a fim de que quem a procure termine por encontrá-la.</a:t>
            </a:r>
          </a:p>
          <a:p>
            <a:endParaRPr lang="pt-BR" sz="4000" i="1" dirty="0"/>
          </a:p>
        </p:txBody>
      </p:sp>
    </p:spTree>
    <p:extLst>
      <p:ext uri="{BB962C8B-B14F-4D97-AF65-F5344CB8AC3E}">
        <p14:creationId xmlns:p14="http://schemas.microsoft.com/office/powerpoint/2010/main" val="193821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424" y="0"/>
            <a:ext cx="8791575" cy="2387600"/>
          </a:xfrm>
        </p:spPr>
        <p:txBody>
          <a:bodyPr/>
          <a:lstStyle/>
          <a:p>
            <a:r>
              <a:rPr lang="pt-BR" dirty="0"/>
              <a:t>PRINCÍPIOS FUNDAMENTAIS DA UMBANDA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0423" y="2601118"/>
            <a:ext cx="8791575" cy="3977482"/>
          </a:xfrm>
        </p:spPr>
        <p:txBody>
          <a:bodyPr>
            <a:normAutofit/>
          </a:bodyPr>
          <a:lstStyle/>
          <a:p>
            <a:pPr algn="just"/>
            <a:r>
              <a:rPr lang="pt-BR" sz="2400" i="1" dirty="0"/>
              <a:t>“Aqui inicia-se um novo culto em que os </a:t>
            </a:r>
            <a:r>
              <a:rPr lang="pt-BR" sz="2400" b="1" i="1" dirty="0"/>
              <a:t>espíritos de pretos velhos africanos</a:t>
            </a:r>
            <a:r>
              <a:rPr lang="pt-BR" sz="2400" i="1" dirty="0"/>
              <a:t>, que haviam sido escravos e que desencarnaram não encontrando campo de ação nos remanescentes das seitas negras, já deturpadas e dirigidas quase que exclusivamente para os trabalhos de feitiçaria, e os </a:t>
            </a:r>
            <a:r>
              <a:rPr lang="pt-BR" sz="2400" b="1" i="1" dirty="0"/>
              <a:t>índios nativos da nossa terra</a:t>
            </a:r>
            <a:r>
              <a:rPr lang="pt-BR" sz="2400" i="1" dirty="0"/>
              <a:t>, poderão trabalhar em </a:t>
            </a:r>
            <a:r>
              <a:rPr lang="pt-BR" sz="2400" b="1" i="1" dirty="0"/>
              <a:t>benefícios</a:t>
            </a:r>
            <a:r>
              <a:rPr lang="pt-BR" sz="2400" i="1" dirty="0"/>
              <a:t> dos seus irmãos encarnados, </a:t>
            </a:r>
            <a:r>
              <a:rPr lang="pt-BR" sz="2400" b="1" i="1" dirty="0"/>
              <a:t>qualquer que seja a cor, raça, credo ou posição social</a:t>
            </a:r>
            <a:r>
              <a:rPr lang="pt-BR" sz="2400" i="1" dirty="0"/>
              <a:t>” (...)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157125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424" y="0"/>
            <a:ext cx="8791575" cy="2387600"/>
          </a:xfrm>
        </p:spPr>
        <p:txBody>
          <a:bodyPr/>
          <a:lstStyle/>
          <a:p>
            <a:r>
              <a:rPr lang="pt-BR" dirty="0"/>
              <a:t>PRINCÍPIOS FUNDAMENTAIS DA UMBANDA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0423" y="2601118"/>
            <a:ext cx="8791575" cy="3977482"/>
          </a:xfrm>
        </p:spPr>
        <p:txBody>
          <a:bodyPr>
            <a:normAutofit/>
          </a:bodyPr>
          <a:lstStyle/>
          <a:p>
            <a:pPr algn="just"/>
            <a:r>
              <a:rPr lang="pt-BR" sz="3200" i="1" dirty="0"/>
              <a:t>(...) “A prática da caridade no sentido do </a:t>
            </a:r>
            <a:r>
              <a:rPr lang="pt-BR" sz="3200" b="1" i="1" dirty="0"/>
              <a:t>amor fraterno</a:t>
            </a:r>
            <a:r>
              <a:rPr lang="pt-BR" sz="3200" i="1" dirty="0"/>
              <a:t> será a característica principal deste culto, que tem </a:t>
            </a:r>
            <a:r>
              <a:rPr lang="pt-BR" sz="3200" b="1" i="1" dirty="0"/>
              <a:t>base no Evangelho de Jesus e como mestre supremo O Cristo</a:t>
            </a:r>
            <a:r>
              <a:rPr lang="pt-BR" sz="3200" i="1" dirty="0"/>
              <a:t>". Caboclo das sete encruzilhadas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873351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424" y="0"/>
            <a:ext cx="8791575" cy="2387600"/>
          </a:xfrm>
        </p:spPr>
        <p:txBody>
          <a:bodyPr/>
          <a:lstStyle/>
          <a:p>
            <a:r>
              <a:rPr lang="pt-BR" dirty="0"/>
              <a:t>PRINCÍPIOS FUNDAMENTAIS DA UMBANDA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0423" y="2601118"/>
            <a:ext cx="8791575" cy="397748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sz="4000" i="1" dirty="0"/>
              <a:t>Cremos em um único deus, chamado frequentemente de zambi, </a:t>
            </a:r>
            <a:r>
              <a:rPr lang="pt-BR" sz="4000" i="1" dirty="0" err="1"/>
              <a:t>olorum</a:t>
            </a:r>
            <a:r>
              <a:rPr lang="pt-BR" sz="4000" i="1" dirty="0"/>
              <a:t> ou, simplesmente, deus mesmo;</a:t>
            </a:r>
          </a:p>
        </p:txBody>
      </p:sp>
    </p:spTree>
    <p:extLst>
      <p:ext uri="{BB962C8B-B14F-4D97-AF65-F5344CB8AC3E}">
        <p14:creationId xmlns:p14="http://schemas.microsoft.com/office/powerpoint/2010/main" val="3859997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424" y="0"/>
            <a:ext cx="8791575" cy="2387600"/>
          </a:xfrm>
        </p:spPr>
        <p:txBody>
          <a:bodyPr/>
          <a:lstStyle/>
          <a:p>
            <a:r>
              <a:rPr lang="pt-BR" dirty="0"/>
              <a:t>PRINCÍPIOS FUNDAMENTAIS DA UMBANDA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0423" y="2601118"/>
            <a:ext cx="8791575" cy="3977482"/>
          </a:xfrm>
        </p:spPr>
        <p:txBody>
          <a:bodyPr>
            <a:normAutofit/>
          </a:bodyPr>
          <a:lstStyle/>
          <a:p>
            <a:r>
              <a:rPr lang="pt-BR" sz="4000" i="1" dirty="0"/>
              <a:t>2. Cremos em Jesus Cristo como mestre supremo da espiritualidade na Terra;</a:t>
            </a:r>
          </a:p>
          <a:p>
            <a:endParaRPr lang="pt-BR" sz="4000" i="1" dirty="0"/>
          </a:p>
        </p:txBody>
      </p:sp>
    </p:spTree>
    <p:extLst>
      <p:ext uri="{BB962C8B-B14F-4D97-AF65-F5344CB8AC3E}">
        <p14:creationId xmlns:p14="http://schemas.microsoft.com/office/powerpoint/2010/main" val="1609909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424" y="0"/>
            <a:ext cx="8791575" cy="2387600"/>
          </a:xfrm>
        </p:spPr>
        <p:txBody>
          <a:bodyPr/>
          <a:lstStyle/>
          <a:p>
            <a:r>
              <a:rPr lang="pt-BR" dirty="0"/>
              <a:t>PRINCÍPIOS FUNDAMENTAIS DA UMBANDA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0423" y="2601118"/>
            <a:ext cx="8791575" cy="3977482"/>
          </a:xfrm>
        </p:spPr>
        <p:txBody>
          <a:bodyPr>
            <a:normAutofit/>
          </a:bodyPr>
          <a:lstStyle/>
          <a:p>
            <a:r>
              <a:rPr lang="pt-BR" sz="4000" i="1" dirty="0"/>
              <a:t>3. Cremos na mediunidade, na reencarnação e na justiça Divina;</a:t>
            </a:r>
          </a:p>
          <a:p>
            <a:endParaRPr lang="pt-BR" sz="4000" i="1" dirty="0"/>
          </a:p>
        </p:txBody>
      </p:sp>
    </p:spTree>
    <p:extLst>
      <p:ext uri="{BB962C8B-B14F-4D97-AF65-F5344CB8AC3E}">
        <p14:creationId xmlns:p14="http://schemas.microsoft.com/office/powerpoint/2010/main" val="1272964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424" y="0"/>
            <a:ext cx="8791575" cy="2387600"/>
          </a:xfrm>
        </p:spPr>
        <p:txBody>
          <a:bodyPr/>
          <a:lstStyle/>
          <a:p>
            <a:r>
              <a:rPr lang="pt-BR" dirty="0"/>
              <a:t>PRINCÍPIOS FUNDAMENTAIS DA UMBANDA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0923" y="2481660"/>
            <a:ext cx="8791575" cy="3977482"/>
          </a:xfrm>
        </p:spPr>
        <p:txBody>
          <a:bodyPr>
            <a:normAutofit/>
          </a:bodyPr>
          <a:lstStyle/>
          <a:p>
            <a:r>
              <a:rPr lang="pt-BR" sz="4000" i="1" dirty="0"/>
              <a:t>4. Tomamos os Evangelhos como base dos valores e virtudes a serem cultivados na Umbanda;</a:t>
            </a:r>
          </a:p>
          <a:p>
            <a:endParaRPr lang="pt-BR" sz="4000" i="1" dirty="0"/>
          </a:p>
        </p:txBody>
      </p:sp>
    </p:spTree>
    <p:extLst>
      <p:ext uri="{BB962C8B-B14F-4D97-AF65-F5344CB8AC3E}">
        <p14:creationId xmlns:p14="http://schemas.microsoft.com/office/powerpoint/2010/main" val="1792980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424" y="0"/>
            <a:ext cx="8791575" cy="2387600"/>
          </a:xfrm>
        </p:spPr>
        <p:txBody>
          <a:bodyPr/>
          <a:lstStyle/>
          <a:p>
            <a:r>
              <a:rPr lang="pt-BR" dirty="0"/>
              <a:t>PRINCÍPIOS FUNDAMENTAIS DA UMBANDA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0923" y="2481660"/>
            <a:ext cx="8791575" cy="3977482"/>
          </a:xfrm>
        </p:spPr>
        <p:txBody>
          <a:bodyPr>
            <a:normAutofit/>
          </a:bodyPr>
          <a:lstStyle/>
          <a:p>
            <a:r>
              <a:rPr lang="pt-BR" sz="4000" i="1" dirty="0"/>
              <a:t>5. Trabalhamos apenas e tão somente pela caridade, gratuitamente e sempre objetivando o bem;</a:t>
            </a:r>
          </a:p>
          <a:p>
            <a:endParaRPr lang="pt-BR" sz="4000" i="1" dirty="0"/>
          </a:p>
        </p:txBody>
      </p:sp>
    </p:spTree>
    <p:extLst>
      <p:ext uri="{BB962C8B-B14F-4D97-AF65-F5344CB8AC3E}">
        <p14:creationId xmlns:p14="http://schemas.microsoft.com/office/powerpoint/2010/main" val="3505778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CCEB3-4B2D-4B71-8E20-C0A5BE53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424" y="0"/>
            <a:ext cx="8791575" cy="2387600"/>
          </a:xfrm>
        </p:spPr>
        <p:txBody>
          <a:bodyPr/>
          <a:lstStyle/>
          <a:p>
            <a:r>
              <a:rPr lang="pt-BR" dirty="0"/>
              <a:t>PRINCÍPIOS FUNDAMENTAIS DA UMBANDA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3A2B2F-A1F9-4D03-8119-665D17961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0923" y="2481660"/>
            <a:ext cx="8791575" cy="3977482"/>
          </a:xfrm>
        </p:spPr>
        <p:txBody>
          <a:bodyPr>
            <a:normAutofit/>
          </a:bodyPr>
          <a:lstStyle/>
          <a:p>
            <a:r>
              <a:rPr lang="pt-BR" sz="4000" i="1" dirty="0"/>
              <a:t>6. Nunca trabalhamos para o mal;</a:t>
            </a:r>
          </a:p>
          <a:p>
            <a:endParaRPr lang="pt-BR" sz="4000" i="1" dirty="0"/>
          </a:p>
        </p:txBody>
      </p:sp>
    </p:spTree>
    <p:extLst>
      <p:ext uri="{BB962C8B-B14F-4D97-AF65-F5344CB8AC3E}">
        <p14:creationId xmlns:p14="http://schemas.microsoft.com/office/powerpoint/2010/main" val="42442526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21</TotalTime>
  <Words>334</Words>
  <Application>Microsoft Office PowerPoint</Application>
  <PresentationFormat>Widescreen</PresentationFormat>
  <Paragraphs>26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Arial</vt:lpstr>
      <vt:lpstr>Tw Cen MT</vt:lpstr>
      <vt:lpstr>Circuito</vt:lpstr>
      <vt:lpstr>Curso básico de umbanda e mediunidade – aula 2</vt:lpstr>
      <vt:lpstr>PRINCÍPIOS FUNDAMENTAIS DA UMBANDA</vt:lpstr>
      <vt:lpstr>PRINCÍPIOS FUNDAMENTAIS DA UMBANDA</vt:lpstr>
      <vt:lpstr>PRINCÍPIOS FUNDAMENTAIS DA UMBANDA</vt:lpstr>
      <vt:lpstr>PRINCÍPIOS FUNDAMENTAIS DA UMBANDA</vt:lpstr>
      <vt:lpstr>PRINCÍPIOS FUNDAMENTAIS DA UMBANDA</vt:lpstr>
      <vt:lpstr>PRINCÍPIOS FUNDAMENTAIS DA UMBANDA</vt:lpstr>
      <vt:lpstr>PRINCÍPIOS FUNDAMENTAIS DA UMBANDA</vt:lpstr>
      <vt:lpstr>PRINCÍPIOS FUNDAMENTAIS DA UMBANDA</vt:lpstr>
      <vt:lpstr>PRINCÍPIOS FUNDAMENTAIS DA UMBANDA</vt:lpstr>
      <vt:lpstr>PRINCÍPIOS FUNDAMENTAIS DA UMBANDA</vt:lpstr>
      <vt:lpstr>PRINCÍPIOS FUNDAMENTAIS DA UMBANDA</vt:lpstr>
      <vt:lpstr>PRINCÍPIOS FUNDAMENTAIS DA UMBANDA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2</dc:title>
  <dc:creator>Admin</dc:creator>
  <cp:lastModifiedBy>leo montes</cp:lastModifiedBy>
  <cp:revision>12</cp:revision>
  <dcterms:created xsi:type="dcterms:W3CDTF">2019-01-14T23:08:26Z</dcterms:created>
  <dcterms:modified xsi:type="dcterms:W3CDTF">2019-12-30T11:50:18Z</dcterms:modified>
</cp:coreProperties>
</file>