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425BC2-EB7F-4B7A-82AF-140C62D06E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9882090" cy="3329581"/>
          </a:xfrm>
        </p:spPr>
        <p:txBody>
          <a:bodyPr/>
          <a:lstStyle/>
          <a:p>
            <a:r>
              <a:rPr lang="pt-BR" sz="5400" b="1" dirty="0"/>
              <a:t>CURSO BÁSICO DE UMBANDA E MEDIUNIDADE – AULA 20</a:t>
            </a:r>
            <a:endParaRPr lang="pt-BR" sz="5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0E8F7E-427D-4D9F-8530-B5AE019CF3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1"/>
            <a:ext cx="8825658" cy="861420"/>
          </a:xfrm>
        </p:spPr>
        <p:txBody>
          <a:bodyPr/>
          <a:lstStyle/>
          <a:p>
            <a:pPr algn="r"/>
            <a:r>
              <a:rPr lang="pt-BR" b="1" dirty="0"/>
              <a:t>Casa de umbanda união</a:t>
            </a:r>
          </a:p>
        </p:txBody>
      </p:sp>
    </p:spTree>
    <p:extLst>
      <p:ext uri="{BB962C8B-B14F-4D97-AF65-F5344CB8AC3E}">
        <p14:creationId xmlns:p14="http://schemas.microsoft.com/office/powerpoint/2010/main" val="4006218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45ECE-96DE-4E86-978C-8CF03C591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/>
              <a:t>SABER OUVIR O CONSELHO DOS GUIAS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051F15-6D78-4C6B-82AF-76E09634E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4400" dirty="0"/>
              <a:t>Ser médium não é imunidade para as provações da vida. O fato de ser médium </a:t>
            </a:r>
            <a:r>
              <a:rPr lang="pt-BR" sz="4400" dirty="0">
                <a:solidFill>
                  <a:srgbClr val="FFFF00"/>
                </a:solidFill>
              </a:rPr>
              <a:t>não trará benefício algum neste sentido</a:t>
            </a:r>
            <a:r>
              <a:rPr lang="pt-BR" sz="4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8436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45ECE-96DE-4E86-978C-8CF03C591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/>
              <a:t>SABER OUVIR O CONSELHO DOS GUIAS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051F15-6D78-4C6B-82AF-76E09634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806426" cy="4195481"/>
          </a:xfrm>
        </p:spPr>
        <p:txBody>
          <a:bodyPr>
            <a:normAutofit fontScale="85000" lnSpcReduction="10000"/>
          </a:bodyPr>
          <a:lstStyle/>
          <a:p>
            <a:r>
              <a:rPr lang="pt-BR" sz="4400" dirty="0"/>
              <a:t>Contudo, diferentemente das pessoas em geral, o médium tem a </a:t>
            </a:r>
            <a:r>
              <a:rPr lang="pt-BR" sz="4400" dirty="0">
                <a:solidFill>
                  <a:srgbClr val="FFFF00"/>
                </a:solidFill>
              </a:rPr>
              <a:t>possibilidade de se consultar</a:t>
            </a:r>
            <a:r>
              <a:rPr lang="pt-BR" sz="4400" dirty="0"/>
              <a:t>, seja com seus guias, seja com os de outrem. Isso lhe dá </a:t>
            </a:r>
            <a:r>
              <a:rPr lang="pt-BR" sz="4400" dirty="0">
                <a:solidFill>
                  <a:srgbClr val="FFFF00"/>
                </a:solidFill>
              </a:rPr>
              <a:t>enorme vantagem </a:t>
            </a:r>
            <a:r>
              <a:rPr lang="pt-BR" sz="4400" dirty="0"/>
              <a:t>uma vez que as entidades, tendo maior capacidade de visão sobre a vida, podem lhe </a:t>
            </a:r>
            <a:r>
              <a:rPr lang="pt-BR" sz="4400" dirty="0">
                <a:solidFill>
                  <a:srgbClr val="FFFF00"/>
                </a:solidFill>
              </a:rPr>
              <a:t>orientar com precisão.</a:t>
            </a:r>
          </a:p>
        </p:txBody>
      </p:sp>
    </p:spTree>
    <p:extLst>
      <p:ext uri="{BB962C8B-B14F-4D97-AF65-F5344CB8AC3E}">
        <p14:creationId xmlns:p14="http://schemas.microsoft.com/office/powerpoint/2010/main" val="515283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45ECE-96DE-4E86-978C-8CF03C591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/>
              <a:t>SABER OUVIR O CONSELHO DOS GUIAS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051F15-6D78-4C6B-82AF-76E09634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806426" cy="4195481"/>
          </a:xfrm>
        </p:spPr>
        <p:txBody>
          <a:bodyPr>
            <a:normAutofit fontScale="92500"/>
          </a:bodyPr>
          <a:lstStyle/>
          <a:p>
            <a:r>
              <a:rPr lang="pt-BR" sz="4400" dirty="0"/>
              <a:t>Entretanto, não basta se consultar, é preciso </a:t>
            </a:r>
            <a:r>
              <a:rPr lang="pt-BR" sz="4400" dirty="0">
                <a:solidFill>
                  <a:srgbClr val="FFFF00"/>
                </a:solidFill>
              </a:rPr>
              <a:t>saber ouvir</a:t>
            </a:r>
            <a:r>
              <a:rPr lang="pt-BR" sz="4400" dirty="0"/>
              <a:t>. As giras vivem cheias de pessoas com imensas reclamações, mas </a:t>
            </a:r>
            <a:r>
              <a:rPr lang="pt-BR" sz="4400" u="sng" dirty="0"/>
              <a:t>poucas</a:t>
            </a:r>
            <a:r>
              <a:rPr lang="pt-BR" sz="4400" dirty="0"/>
              <a:t> se mostram realmente motivadas a </a:t>
            </a:r>
            <a:r>
              <a:rPr lang="pt-BR" sz="4400" dirty="0">
                <a:solidFill>
                  <a:srgbClr val="FFFF00"/>
                </a:solidFill>
              </a:rPr>
              <a:t>seguir as orientações recebidas</a:t>
            </a:r>
            <a:r>
              <a:rPr lang="pt-BR" sz="4400" dirty="0"/>
              <a:t>.</a:t>
            </a:r>
            <a:endParaRPr lang="pt-BR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596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45ECE-96DE-4E86-978C-8CF03C591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/>
              <a:t>SABER OUVIR O CONSELHO DOS GUIAS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051F15-6D78-4C6B-82AF-76E09634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806426" cy="4195481"/>
          </a:xfrm>
        </p:spPr>
        <p:txBody>
          <a:bodyPr>
            <a:normAutofit fontScale="92500" lnSpcReduction="10000"/>
          </a:bodyPr>
          <a:lstStyle/>
          <a:p>
            <a:r>
              <a:rPr lang="pt-BR" sz="4400" dirty="0"/>
              <a:t>Veja seus guias como </a:t>
            </a:r>
            <a:r>
              <a:rPr lang="pt-BR" sz="4400" dirty="0">
                <a:solidFill>
                  <a:srgbClr val="FFFF00"/>
                </a:solidFill>
              </a:rPr>
              <a:t>bons amigos </a:t>
            </a:r>
            <a:r>
              <a:rPr lang="pt-BR" sz="4400" dirty="0"/>
              <a:t>e que querem sempre o seu </a:t>
            </a:r>
            <a:r>
              <a:rPr lang="pt-BR" sz="4400" dirty="0">
                <a:solidFill>
                  <a:srgbClr val="FFFF00"/>
                </a:solidFill>
              </a:rPr>
              <a:t>melhor</a:t>
            </a:r>
            <a:r>
              <a:rPr lang="pt-BR" sz="4400" dirty="0"/>
              <a:t>, portanto, apesar de você ter seu livre-arbítrio, procure sempre </a:t>
            </a:r>
            <a:r>
              <a:rPr lang="pt-BR" sz="4400" dirty="0">
                <a:solidFill>
                  <a:srgbClr val="FFFF00"/>
                </a:solidFill>
              </a:rPr>
              <a:t>dar valor às opiniões</a:t>
            </a:r>
            <a:r>
              <a:rPr lang="pt-BR" sz="4400" dirty="0"/>
              <a:t> daqueles que aqui estão para te ajudar a cumprir sua missão.</a:t>
            </a:r>
            <a:endParaRPr lang="pt-BR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448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45ECE-96DE-4E86-978C-8CF03C591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/>
              <a:t>SABER OUVIR O CONSELHO DOS GUIAS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051F15-6D78-4C6B-82AF-76E09634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806426" cy="4195481"/>
          </a:xfrm>
        </p:spPr>
        <p:txBody>
          <a:bodyPr>
            <a:normAutofit/>
          </a:bodyPr>
          <a:lstStyle/>
          <a:p>
            <a:r>
              <a:rPr lang="pt-BR" sz="4400" dirty="0"/>
              <a:t>O médium que deixa de ouvir seus guias, frequentemente, vive </a:t>
            </a:r>
            <a:r>
              <a:rPr lang="pt-BR" sz="4400" dirty="0">
                <a:solidFill>
                  <a:srgbClr val="FFFF00"/>
                </a:solidFill>
              </a:rPr>
              <a:t>frustrado, infeliz e insatisfeito </a:t>
            </a:r>
            <a:r>
              <a:rPr lang="pt-BR" sz="4400" dirty="0"/>
              <a:t>consigo, com a religião e com Deus.</a:t>
            </a:r>
            <a:endParaRPr lang="pt-BR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360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45ECE-96DE-4E86-978C-8CF03C591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/>
              <a:t>SABER OUVIR O CONSELHO DOS GUIAS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051F15-6D78-4C6B-82AF-76E09634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806426" cy="4195481"/>
          </a:xfrm>
        </p:spPr>
        <p:txBody>
          <a:bodyPr>
            <a:normAutofit fontScale="92500" lnSpcReduction="10000"/>
          </a:bodyPr>
          <a:lstStyle/>
          <a:p>
            <a:r>
              <a:rPr lang="pt-BR" sz="4400" dirty="0"/>
              <a:t>Nossos guias estarão conosco até </a:t>
            </a:r>
            <a:r>
              <a:rPr lang="pt-BR" sz="4400" dirty="0">
                <a:solidFill>
                  <a:srgbClr val="FFFF00"/>
                </a:solidFill>
              </a:rPr>
              <a:t>o fim e mesmo depois</a:t>
            </a:r>
            <a:r>
              <a:rPr lang="pt-BR" sz="4400" dirty="0"/>
              <a:t>, nos recepcionando do outro lado da vida. Assim, o mínimo que podemos fazer, é </a:t>
            </a:r>
            <a:r>
              <a:rPr lang="pt-BR" sz="4400" dirty="0">
                <a:solidFill>
                  <a:srgbClr val="FFFF00"/>
                </a:solidFill>
              </a:rPr>
              <a:t>ouvi-los com atenção e carinho</a:t>
            </a:r>
            <a:r>
              <a:rPr lang="pt-BR" sz="4400" dirty="0"/>
              <a:t>, pois querem sempre o nosso bem.</a:t>
            </a:r>
            <a:endParaRPr lang="pt-BR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774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</TotalTime>
  <Words>268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Íon</vt:lpstr>
      <vt:lpstr>CURSO BÁSICO DE UMBANDA E MEDIUNIDADE – AULA 20</vt:lpstr>
      <vt:lpstr>SABER OUVIR O CONSELHO DOS GUIAS</vt:lpstr>
      <vt:lpstr>SABER OUVIR O CONSELHO DOS GUIAS</vt:lpstr>
      <vt:lpstr>SABER OUVIR O CONSELHO DOS GUIAS</vt:lpstr>
      <vt:lpstr>SABER OUVIR O CONSELHO DOS GUIAS</vt:lpstr>
      <vt:lpstr>SABER OUVIR O CONSELHO DOS GUIAS</vt:lpstr>
      <vt:lpstr>SABER OUVIR O CONSELHO DOS GUIAS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BÁSICO DE UMBANDA E MEDIUNIDADE – AULA 20</dc:title>
  <dc:creator>leo montes</dc:creator>
  <cp:lastModifiedBy>leo montes</cp:lastModifiedBy>
  <cp:revision>6</cp:revision>
  <dcterms:created xsi:type="dcterms:W3CDTF">2019-11-07T02:42:26Z</dcterms:created>
  <dcterms:modified xsi:type="dcterms:W3CDTF">2019-11-07T02:49:59Z</dcterms:modified>
</cp:coreProperties>
</file>