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37F17-98B1-4352-869C-E32733FDE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2" y="1742583"/>
            <a:ext cx="9443217" cy="2387600"/>
          </a:xfrm>
        </p:spPr>
        <p:txBody>
          <a:bodyPr>
            <a:normAutofit/>
          </a:bodyPr>
          <a:lstStyle/>
          <a:p>
            <a:r>
              <a:rPr lang="pt-BR" sz="5400" b="1" dirty="0"/>
              <a:t>CURSO BÁSICO DE UMBANDA E MEDIUNIDADE – AULA 21</a:t>
            </a:r>
            <a:endParaRPr lang="pt-BR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5BE34B-57AF-4023-8DFF-21102933A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2244" y="4232659"/>
            <a:ext cx="8791575" cy="1655762"/>
          </a:xfrm>
        </p:spPr>
        <p:txBody>
          <a:bodyPr/>
          <a:lstStyle/>
          <a:p>
            <a:pPr algn="r"/>
            <a:r>
              <a:rPr lang="pt-BR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35438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9C9F5-9CDC-494D-92A3-BA3B1799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CONTÍNUO APRENDIZADO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71DB00-36B8-4372-AD0D-95F9F8F96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4000" dirty="0"/>
              <a:t>O fim do desenvolvimento mediúnico (não há tempo mínimo nem máximo) sinaliza apenas o fim da </a:t>
            </a:r>
            <a:r>
              <a:rPr lang="pt-BR" sz="4000" dirty="0">
                <a:solidFill>
                  <a:srgbClr val="FFFF00"/>
                </a:solidFill>
              </a:rPr>
              <a:t>primeira etapa</a:t>
            </a:r>
            <a:r>
              <a:rPr lang="pt-BR" sz="4000" dirty="0"/>
              <a:t> do longo processo de aprendizagem que dura a vida inteira e, às vezes, mais de uma vida. </a:t>
            </a:r>
          </a:p>
        </p:txBody>
      </p:sp>
    </p:spTree>
    <p:extLst>
      <p:ext uri="{BB962C8B-B14F-4D97-AF65-F5344CB8AC3E}">
        <p14:creationId xmlns:p14="http://schemas.microsoft.com/office/powerpoint/2010/main" val="61102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9C9F5-9CDC-494D-92A3-BA3B1799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CONTÍNUO APRENDIZADO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71DB00-36B8-4372-AD0D-95F9F8F96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4000" dirty="0"/>
              <a:t>Em termos comparativos, pode-se dizer que o fim do desenvolvimento mediúnico é semelhante à saída da </a:t>
            </a:r>
            <a:r>
              <a:rPr lang="pt-BR" sz="4000" dirty="0">
                <a:solidFill>
                  <a:srgbClr val="FFFF00"/>
                </a:solidFill>
              </a:rPr>
              <a:t>pré-escola</a:t>
            </a:r>
            <a:r>
              <a:rPr lang="pt-BR" sz="4000" dirty="0"/>
              <a:t>, tendo ainda pelo caminho todo o ensino fundamental, médio, a universidade, etc.</a:t>
            </a:r>
          </a:p>
        </p:txBody>
      </p:sp>
    </p:spTree>
    <p:extLst>
      <p:ext uri="{BB962C8B-B14F-4D97-AF65-F5344CB8AC3E}">
        <p14:creationId xmlns:p14="http://schemas.microsoft.com/office/powerpoint/2010/main" val="427503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9C9F5-9CDC-494D-92A3-BA3B1799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CONTÍNUO APRENDIZADO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71DB00-36B8-4372-AD0D-95F9F8F96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4000" dirty="0"/>
              <a:t>Por esta razão, o médium precisa se ver como um ser em </a:t>
            </a:r>
            <a:r>
              <a:rPr lang="pt-BR" sz="4000" dirty="0">
                <a:solidFill>
                  <a:srgbClr val="FFFF00"/>
                </a:solidFill>
              </a:rPr>
              <a:t>perpétua construção</a:t>
            </a:r>
            <a:r>
              <a:rPr lang="pt-BR" sz="4000" dirty="0"/>
              <a:t> e aprendizagem, colocando-se à disposição dos que virão depois dele, assim como coloca-se como aprendiz, perante os que sabem mais.</a:t>
            </a:r>
          </a:p>
        </p:txBody>
      </p:sp>
    </p:spTree>
    <p:extLst>
      <p:ext uri="{BB962C8B-B14F-4D97-AF65-F5344CB8AC3E}">
        <p14:creationId xmlns:p14="http://schemas.microsoft.com/office/powerpoint/2010/main" val="1375455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9C9F5-9CDC-494D-92A3-BA3B1799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CONTÍNUO APRENDIZADO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71DB00-36B8-4372-AD0D-95F9F8F96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4400" dirty="0"/>
              <a:t>Pode ser que, ao longo dessa incrível jornada, novas faculdades mediúnicas surjam, convidando o médium a iniciar uma nova fase de trabalho e aprendizagem. </a:t>
            </a:r>
          </a:p>
        </p:txBody>
      </p:sp>
    </p:spTree>
    <p:extLst>
      <p:ext uri="{BB962C8B-B14F-4D97-AF65-F5344CB8AC3E}">
        <p14:creationId xmlns:p14="http://schemas.microsoft.com/office/powerpoint/2010/main" val="39232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9C9F5-9CDC-494D-92A3-BA3B1799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CONTÍNUO APRENDIZADO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71DB00-36B8-4372-AD0D-95F9F8F96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4400" dirty="0"/>
              <a:t>Tome muito cuidado para não se deixar levar pela vaidade, pelo egoísmo ou pela prepotência, julgando que por já ter certa experiência na vida mediúnica você saiba de tudo: </a:t>
            </a:r>
            <a:r>
              <a:rPr lang="pt-BR" sz="4400" b="1" i="1" dirty="0">
                <a:solidFill>
                  <a:srgbClr val="FFFF00"/>
                </a:solidFill>
              </a:rPr>
              <a:t>ninguém sabe tudo</a:t>
            </a:r>
            <a:r>
              <a:rPr lang="pt-BR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728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9C9F5-9CDC-494D-92A3-BA3B1799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CONTÍNUO APRENDIZADO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71DB00-36B8-4372-AD0D-95F9F8F96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4400" dirty="0"/>
              <a:t>“Mil dias não bastam para aprender o bem; mas para aprender o mal, uma hora é demais.” </a:t>
            </a:r>
            <a:r>
              <a:rPr lang="pt-BR" sz="4400" dirty="0">
                <a:solidFill>
                  <a:srgbClr val="FFFF00"/>
                </a:solidFill>
              </a:rPr>
              <a:t>Confúcio</a:t>
            </a:r>
          </a:p>
        </p:txBody>
      </p:sp>
    </p:spTree>
    <p:extLst>
      <p:ext uri="{BB962C8B-B14F-4D97-AF65-F5344CB8AC3E}">
        <p14:creationId xmlns:p14="http://schemas.microsoft.com/office/powerpoint/2010/main" val="1916352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8</TotalTime>
  <Words>225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Tw Cen MT</vt:lpstr>
      <vt:lpstr>Circuito</vt:lpstr>
      <vt:lpstr>CURSO BÁSICO DE UMBANDA E MEDIUNIDADE – AULA 21</vt:lpstr>
      <vt:lpstr>CONTÍNUO APRENDIZADO</vt:lpstr>
      <vt:lpstr>CONTÍNUO APRENDIZADO</vt:lpstr>
      <vt:lpstr>CONTÍNUO APRENDIZADO</vt:lpstr>
      <vt:lpstr>CONTÍNUO APRENDIZADO</vt:lpstr>
      <vt:lpstr>CONTÍNUO APRENDIZADO</vt:lpstr>
      <vt:lpstr>CONTÍNUO APRENDIZADO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21</dc:title>
  <dc:creator>leo montes</dc:creator>
  <cp:lastModifiedBy>leo montes</cp:lastModifiedBy>
  <cp:revision>1</cp:revision>
  <dcterms:created xsi:type="dcterms:W3CDTF">2019-11-15T20:08:28Z</dcterms:created>
  <dcterms:modified xsi:type="dcterms:W3CDTF">2019-11-15T20:16:44Z</dcterms:modified>
</cp:coreProperties>
</file>