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9" r:id="rId5"/>
    <p:sldId id="258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K14znNXDi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51A44-D91E-454A-AA4C-8FC9CC33D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b="1" dirty="0"/>
              <a:t>CURSO BÁSICO DE UMBANDA E MEDIUNIDADE – AULA 05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BF787-FB8C-4D20-B928-0CF541A83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Casa de Umbanda União</a:t>
            </a:r>
          </a:p>
        </p:txBody>
      </p:sp>
    </p:spTree>
    <p:extLst>
      <p:ext uri="{BB962C8B-B14F-4D97-AF65-F5344CB8AC3E}">
        <p14:creationId xmlns:p14="http://schemas.microsoft.com/office/powerpoint/2010/main" val="291264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93012FD-DD41-439C-AAAC-D5C539F1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0" y="1089297"/>
            <a:ext cx="6513052" cy="5768703"/>
          </a:xfrm>
        </p:spPr>
      </p:pic>
    </p:spTree>
    <p:extLst>
      <p:ext uri="{BB962C8B-B14F-4D97-AF65-F5344CB8AC3E}">
        <p14:creationId xmlns:p14="http://schemas.microsoft.com/office/powerpoint/2010/main" val="42366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EB2D8-CA20-4152-8403-4B9AC15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“A aproximação entre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Obaluaê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e São Lázaro é mais evidente, pois o primeiro é o deus da varíola e o corpo do segundo é representado coberto de feridas e abscessos”. </a:t>
            </a: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Orixás – Pierre Verger, pág. 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63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54A21B6-AEA6-4497-A9F1-87825C29A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800" y="901700"/>
            <a:ext cx="5793581" cy="5793581"/>
          </a:xfrm>
        </p:spPr>
      </p:pic>
    </p:spTree>
    <p:extLst>
      <p:ext uri="{BB962C8B-B14F-4D97-AF65-F5344CB8AC3E}">
        <p14:creationId xmlns:p14="http://schemas.microsoft.com/office/powerpoint/2010/main" val="11081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F8EFD1D-4884-446C-97C5-E1B498AB7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690" y="685799"/>
            <a:ext cx="7427896" cy="615262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33B648C-72C6-43BE-8820-9128535BAC87}"/>
              </a:ext>
            </a:extLst>
          </p:cNvPr>
          <p:cNvSpPr txBox="1"/>
          <p:nvPr/>
        </p:nvSpPr>
        <p:spPr>
          <a:xfrm>
            <a:off x="393700" y="2387600"/>
            <a:ext cx="3594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O sincretismo se deu de formas diferentes em partes diferentes do Brasil.</a:t>
            </a:r>
          </a:p>
        </p:txBody>
      </p:sp>
    </p:spTree>
    <p:extLst>
      <p:ext uri="{BB962C8B-B14F-4D97-AF65-F5344CB8AC3E}">
        <p14:creationId xmlns:p14="http://schemas.microsoft.com/office/powerpoint/2010/main" val="154007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7785E-7130-4EE6-A09C-EE89D6C36E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nossa casa, o sincretismo é entendido desta maneira: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Oxalá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(Jesus);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(São Jorge); </a:t>
            </a:r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Oxóssi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(São Sebastião);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Xangô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(São Jerônimo); </a:t>
            </a:r>
            <a:r>
              <a:rPr lang="pt-B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Iemanjá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(Nossa Senhora dos Navegantes); </a:t>
            </a:r>
            <a:r>
              <a:rPr lang="pt-B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(Nossa Senhora Aparecida);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Iansã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(Santa Bárbara).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49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7785E-7130-4EE6-A09C-EE89D6C36E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Ponto sobre sincretismo na Umbanda:</a:t>
            </a:r>
          </a:p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https://www.youtube.com/watch?v=pK14znNXDiw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8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51A44-D91E-454A-AA4C-8FC9CC33D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Autofit/>
          </a:bodyPr>
          <a:lstStyle/>
          <a:p>
            <a:r>
              <a:rPr lang="pt-BR" sz="4800" b="1" dirty="0"/>
              <a:t>SINCRETISMO AFRO-CATÓLICO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BF787-FB8C-4D20-B928-0CF541A83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Casa de Umbanda União</a:t>
            </a:r>
          </a:p>
        </p:txBody>
      </p:sp>
    </p:spTree>
    <p:extLst>
      <p:ext uri="{BB962C8B-B14F-4D97-AF65-F5344CB8AC3E}">
        <p14:creationId xmlns:p14="http://schemas.microsoft.com/office/powerpoint/2010/main" val="173807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F322F-642B-4CBB-9832-6D1AAB98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Iorubás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AA6B89D-C0FF-4EBF-A3C2-B88ECF778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66900"/>
            <a:ext cx="7210343" cy="4339315"/>
          </a:xfrm>
        </p:spPr>
      </p:pic>
    </p:spTree>
    <p:extLst>
      <p:ext uri="{BB962C8B-B14F-4D97-AF65-F5344CB8AC3E}">
        <p14:creationId xmlns:p14="http://schemas.microsoft.com/office/powerpoint/2010/main" val="334720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03B071-EC2C-4467-A676-5DB3CC63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23060"/>
            <a:ext cx="10820400" cy="4024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“Léo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Frabenius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é o primeiro a declarar, em 1910, que a religião dos iorubás tal como se apresenta atualmente só gradativamente tornou-se homogênea. Sua uniformidade é o resultado de adaptações e amálgamas progressivos de crenças vindas de várias direções. Atualmente, setenta anos depois, ainda não há, em todos os pontos do território chamado Iorubá, um panteão dos orixás bem hierarquizado, único e idêntico. As variações locais demonstram que certos orixás, que ocupam uma posição dominante em alguns lugares, estão totalmente ausentes em outros”.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Orixás – Pierre Verger, pág. 08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6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3B853-3293-4821-AB8E-6B89172C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75460"/>
            <a:ext cx="10820400" cy="4904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“As variações locais demonstram que certos orixás, que ocupam uma posição dominante em alguns lugares, estão totalmente ausentes em outros. O culto de Xangô, que ocupa o primeiro lugar em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Oyó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é oficialmente inexistente em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Ifé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onde um deus local,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Oramfé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está em seu lugar com o poder do travão. Oxum, cujo culto é muito marcante na região de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Ijexá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é totalmente ausente na região de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Egbá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Iemanjá, que é soberana na região de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Egbá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não é sequer conhecida da região de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Ijexá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A posição de todos estes orixás é profundamente dependente da história da cidade onde figuram como protetores”.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Orixás – Pierre Verger, pág. 08</a:t>
            </a:r>
          </a:p>
        </p:txBody>
      </p:sp>
    </p:spTree>
    <p:extLst>
      <p:ext uri="{BB962C8B-B14F-4D97-AF65-F5344CB8AC3E}">
        <p14:creationId xmlns:p14="http://schemas.microsoft.com/office/powerpoint/2010/main" val="356806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A7B591-8545-4D88-BF6A-C41B16523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FF0000"/>
                </a:solidFill>
              </a:rPr>
              <a:t>Sincretismo:</a:t>
            </a:r>
          </a:p>
          <a:p>
            <a:endParaRPr lang="pt-BR" sz="3200" dirty="0"/>
          </a:p>
          <a:p>
            <a:pPr marL="0" indent="0">
              <a:buNone/>
            </a:pPr>
            <a:r>
              <a:rPr lang="pt-BR" sz="3200" dirty="0">
                <a:solidFill>
                  <a:srgbClr val="00B0F0"/>
                </a:solidFill>
              </a:rPr>
              <a:t>Fusão de diferentes cultos ou doutrinas religiosas, com reinterpretação de seus elementos.</a:t>
            </a:r>
          </a:p>
        </p:txBody>
      </p:sp>
    </p:spTree>
    <p:extLst>
      <p:ext uri="{BB962C8B-B14F-4D97-AF65-F5344CB8AC3E}">
        <p14:creationId xmlns:p14="http://schemas.microsoft.com/office/powerpoint/2010/main" val="145490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3B853-3293-4821-AB8E-6B89172C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75460"/>
            <a:ext cx="10820400" cy="4638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“Na realidade, não desconfiavam que o que eles cantavam, no decorrer de tais reuniões, eram preces e louvações a seus orixás, a seus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vodun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a seus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inkissi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Quando precisavam justificar o sentido dos seus cantos, os escravos declaravam que louvavam, nas suas línguas, os santos do paraíso. Na Verdade, o que eles pediam era ajuda e proteção aos seus próprios deuses.”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Orixás – Pierre Verger, pág. 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11D775-9967-4422-8126-FAD3556C8F4D}"/>
              </a:ext>
            </a:extLst>
          </p:cNvPr>
          <p:cNvSpPr txBox="1"/>
          <p:nvPr/>
        </p:nvSpPr>
        <p:spPr>
          <a:xfrm>
            <a:off x="6324600" y="774700"/>
            <a:ext cx="505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Sincretismo</a:t>
            </a:r>
          </a:p>
        </p:txBody>
      </p:sp>
    </p:spTree>
    <p:extLst>
      <p:ext uri="{BB962C8B-B14F-4D97-AF65-F5344CB8AC3E}">
        <p14:creationId xmlns:p14="http://schemas.microsoft.com/office/powerpoint/2010/main" val="388156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3B853-3293-4821-AB8E-6B89172C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775460"/>
            <a:ext cx="10820400" cy="4638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“É difícil precisar o momento exato em que esse sincretismo se estabeleceu. Parece ter-se baseado, de maneira geral, sobre detalhes das estampas religiosas que poderiam lembrar certas características dos deuses africanos”.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Orixás – Pierre Verger, pág. 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FBDC47-8095-4F80-9836-0BB85CBD2B0B}"/>
              </a:ext>
            </a:extLst>
          </p:cNvPr>
          <p:cNvSpPr txBox="1"/>
          <p:nvPr/>
        </p:nvSpPr>
        <p:spPr>
          <a:xfrm>
            <a:off x="6324600" y="774700"/>
            <a:ext cx="505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Sincretismo</a:t>
            </a:r>
          </a:p>
        </p:txBody>
      </p:sp>
    </p:spTree>
    <p:extLst>
      <p:ext uri="{BB962C8B-B14F-4D97-AF65-F5344CB8AC3E}">
        <p14:creationId xmlns:p14="http://schemas.microsoft.com/office/powerpoint/2010/main" val="349134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3B853-3293-4821-AB8E-6B89172C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358900"/>
            <a:ext cx="10820400" cy="5054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“Pode parecer estranho, à primeira vista, que Xangô, deus do trovão, violento e viril tenha sido comparado a São Jerônimo, representado por um ancião calvo e inclinado sobre velhos livros, mas que é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freqüentemente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acompanhado, em suas imagens, por um leão docilmente deitado a seus pés. E como o leão é um dos símbolos de realeza entre os iorubás, são Jerônimo foi comparado a Xangô, o terceiro soberano dessa nação”.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Orixás – Pierre Verger, pág. 16</a:t>
            </a:r>
          </a:p>
        </p:txBody>
      </p:sp>
    </p:spTree>
    <p:extLst>
      <p:ext uri="{BB962C8B-B14F-4D97-AF65-F5344CB8AC3E}">
        <p14:creationId xmlns:p14="http://schemas.microsoft.com/office/powerpoint/2010/main" val="2020243666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47</TotalTime>
  <Words>606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Trilha de Vapor</vt:lpstr>
      <vt:lpstr>CURSO BÁSICO DE UMBANDA E MEDIUNIDADE – AULA 05</vt:lpstr>
      <vt:lpstr>SINCRETISMO AFRO-CATÓLICO</vt:lpstr>
      <vt:lpstr>Iorubás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BÁSICO DE UMBANDA E MEDIUNIDADE – AULA 5</dc:title>
  <dc:creator>Admin</dc:creator>
  <cp:lastModifiedBy>Admin</cp:lastModifiedBy>
  <cp:revision>15</cp:revision>
  <dcterms:created xsi:type="dcterms:W3CDTF">2019-02-17T20:05:04Z</dcterms:created>
  <dcterms:modified xsi:type="dcterms:W3CDTF">2019-03-15T23:15:41Z</dcterms:modified>
</cp:coreProperties>
</file>