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8" r:id="rId17"/>
    <p:sldId id="273" r:id="rId18"/>
    <p:sldId id="274" r:id="rId19"/>
    <p:sldId id="287" r:id="rId20"/>
    <p:sldId id="261" r:id="rId21"/>
    <p:sldId id="286" r:id="rId22"/>
    <p:sldId id="26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8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3FC461-1C12-4E54-9E5E-88BB08D67525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7BCDCC-A131-4BB7-A291-12F8B32E943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mela Chianelli\Downloads\comida_de_santo_cozinha_baiana_250x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4191"/>
            <a:ext cx="4104456" cy="56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864096" cy="110855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0040" y="2564904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algn="ctr"/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</a:rPr>
              <a:t>Curso de Gastronomia</a:t>
            </a: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4008" algn="ctr"/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</a:rPr>
              <a:t>Centro de Ciências da Saúde</a:t>
            </a: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4008" algn="ctr"/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</a:rPr>
              <a:t>Instituto de Nutrição Josué de Castro</a:t>
            </a:r>
          </a:p>
          <a:p>
            <a:pPr marL="64008" algn="ctr"/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</a:rPr>
              <a:t>Universidade Federal do Rio de Janeiro</a:t>
            </a:r>
            <a:endParaRPr lang="pt-BR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4008" algn="r"/>
            <a:endParaRPr lang="pt-BR" sz="14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3528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" algn="ctr"/>
            <a:r>
              <a:rPr lang="pt-B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Culinária Regional </a:t>
            </a:r>
          </a:p>
          <a:p>
            <a:pPr marL="64008" algn="ctr"/>
            <a:r>
              <a:rPr lang="pt-B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Brasileira I</a:t>
            </a:r>
            <a:endParaRPr lang="pt-BR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ângulo com Canto Diagonal Aparado 4"/>
          <p:cNvSpPr/>
          <p:nvPr/>
        </p:nvSpPr>
        <p:spPr>
          <a:xfrm>
            <a:off x="4305178" y="5985284"/>
            <a:ext cx="3816424" cy="3240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0" y="5993482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Henrique </a:t>
            </a: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Braga ;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Pamela Chianelli </a:t>
            </a:r>
          </a:p>
        </p:txBody>
      </p:sp>
    </p:spTree>
    <p:extLst>
      <p:ext uri="{BB962C8B-B14F-4D97-AF65-F5344CB8AC3E}">
        <p14:creationId xmlns:p14="http://schemas.microsoft.com/office/powerpoint/2010/main" val="1191019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Lenda e Comida para Iansã: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Ela é a deusa dos ventos, das tempestades, dos tufões, dos elementos aéreos ligados ao relâmpago. Comanda os eguns (os mortos). Destemida, justiceira e guerreira</a:t>
            </a:r>
            <a:r>
              <a:rPr lang="pt-B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Acarajé</a:t>
            </a:r>
            <a:r>
              <a:rPr lang="pt-BR" dirty="0"/>
              <a:t>: Feijão Fradinho, camarão seco socado, cebola, azeite de Dendê.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Colocar o feijão fradinho de molho em água, para descansá-lo cru, em </a:t>
            </a:r>
            <a:r>
              <a:rPr lang="pt-BR" dirty="0" smtClean="0"/>
              <a:t>seguida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Recipiente: Alguidar de barro. </a:t>
            </a:r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1944216" cy="155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Pamela Chianelli\Documents\CENTRO\orixas\Iansã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3735"/>
          <a:stretch/>
        </p:blipFill>
        <p:spPr bwMode="auto">
          <a:xfrm>
            <a:off x="2123728" y="54687"/>
            <a:ext cx="1440000" cy="18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Obá: 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Obá é um Orixá ligado à água, guerreira, deusa protetora do poder feminino.  Era uma mulher forte, que comandava as demais e desafiava o poder masculino.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Cortar os quiabos em pedacinhos ou em lasca, refogar a cebola, o camarão seco socado e azeite-de-Dendê e acrescentar  o camarão descascado.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Gamela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amela Chianelli\Documents\CENTRO\orixas\ob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3408"/>
          <a:stretch/>
        </p:blipFill>
        <p:spPr bwMode="auto">
          <a:xfrm>
            <a:off x="2174730" y="44624"/>
            <a:ext cx="148929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839"/>
            <a:ext cx="2174730" cy="15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5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Lenda e Comida para Nanã</a:t>
            </a:r>
            <a:r>
              <a:rPr lang="pt-BR" b="1" dirty="0" smtClean="0"/>
              <a:t>: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Nanã</a:t>
            </a:r>
            <a:r>
              <a:rPr lang="pt-BR" dirty="0"/>
              <a:t>, a deusa dos mistérios, sintetiza em si morte, fecundidade e riqueza é uma divindade de origem simultânea à criação do mundo, nos pântanos, local onde se encontram os maiores fundamentos de Nanã.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Cozinhar </a:t>
            </a:r>
            <a:r>
              <a:rPr lang="pt-BR" dirty="0"/>
              <a:t>a batata doce, temperar com azeite doce, decorar com camarão seco e repolho roxo.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Não usar nada de ferro ou mental, somente madeira.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Alguidar de barro.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3592"/>
            <a:ext cx="1809203" cy="15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Pamela Chianelli\Documents\CENTRO\orixas\Nanã 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/>
          <a:stretch/>
        </p:blipFill>
        <p:spPr bwMode="auto">
          <a:xfrm>
            <a:off x="2195736" y="21351"/>
            <a:ext cx="1442467" cy="18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de Omolu/ Obaluaê: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Obaluaê/ Omulu é o rei e dono da terra, se veste de palha para esconder o segredo da vida e da morte.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Doburu: Milho ( para pipoca ) e areia da praia.</a:t>
            </a:r>
            <a:br>
              <a:rPr lang="pt-BR" dirty="0"/>
            </a:br>
            <a:r>
              <a:rPr lang="pt-BR" dirty="0"/>
              <a:t>           Em uma panela quente com areia da praia, estourar o milho e está pronto o doburu.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Cesta de palha.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Pamela Chianelli\Documents\CENTRO\orixas\Omolu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5536"/>
          <a:stretch/>
        </p:blipFill>
        <p:spPr bwMode="auto">
          <a:xfrm>
            <a:off x="2051720" y="85125"/>
            <a:ext cx="1584176" cy="18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36" y="85126"/>
            <a:ext cx="1842360" cy="18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2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Oxumaré: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É o orixá de todos os movimentos, de todos os ciclos, do infinito.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Oxumaré mora no céu e vem à Terra através do arco-íris,  é uma grande cobra que envolve a Terra e o céu é a renovação do universo.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Batata doce e banana da terra, cozinhar a batata doce e fazer tipo purê.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 Alguidar de barro.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Pamela Chianelli\Documents\CENTRO\orixas\Oxumar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"/>
          <a:stretch/>
        </p:blipFill>
        <p:spPr bwMode="auto">
          <a:xfrm>
            <a:off x="2195736" y="116632"/>
            <a:ext cx="1368152" cy="17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0733"/>
            <a:ext cx="2304256" cy="17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5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 Comida para Ossain: 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senhor da vegetação rasteira, das folhas e de seus preparos, defensor da saúde, é a divindade das plantas medicinais. Cada Orixá tem a sua folha, mas só Ossain detém seus segredos.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Abacate com amendoin e folha de louro, fazer com o amendoin mais ou menos um pé de moleque, colocar no abate aberto ao meio e as folhas de louro.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Recepiente: Alguidar de barro.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20" y="332656"/>
            <a:ext cx="2160240" cy="15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amela Chianelli\Documents\CENTRO\orixas\Ossa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b="5682"/>
          <a:stretch/>
        </p:blipFill>
        <p:spPr bwMode="auto">
          <a:xfrm>
            <a:off x="2123728" y="318961"/>
            <a:ext cx="1296144" cy="15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Lenda e Comida para Ewá 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Orixá Ewá é uma bela virgem que Xangô se apaixonou, porém não conseguiu conquistá-la, ela fugiu. É uma guerreira valente e caçadora habilidosa, é a Senhora das possibilidades, domina a vidência, atributo que o deus de todos os oráculos, Orunmilá lhe concedeu.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Banana da terra frita no dendê ou frutas.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Recipiente</a:t>
            </a:r>
            <a:r>
              <a:rPr lang="pt-BR" dirty="0"/>
              <a:t>: Alguidar de barro.</a:t>
            </a:r>
          </a:p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46" y="154536"/>
            <a:ext cx="1906166" cy="17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Pamela Chianelli\Documents\CENTRO\orixas\Ew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5338"/>
            <a:ext cx="1296144" cy="17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22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Iemanjá: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É a rainha de todas as águas seja dos rios, seja do mar. É a mãe de todos.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Manjar: Feito com leite, amido de milho, leite de coco e açúcar e coco ralado e deixar cozinhar.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Louça branca.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Pamela Chianelli\Documents\CENTRO\orixas\iemanj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b="4944"/>
          <a:stretch/>
        </p:blipFill>
        <p:spPr bwMode="auto">
          <a:xfrm>
            <a:off x="2123728" y="101591"/>
            <a:ext cx="1636326" cy="18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 bwMode="auto">
          <a:xfrm>
            <a:off x="5364088" y="101592"/>
            <a:ext cx="1835685" cy="181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2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Oxalá: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Oxalá é avesso a toda a violência, disputas, brigas, gosta de ordem, da limpeza, da pureza. A sua cor é o branco e o seu dia é a sexta-feira.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Assume duas formas: OXAGUIÃ jovem guerreiro, e OXALUFÃ</a:t>
            </a:r>
            <a:br>
              <a:rPr lang="pt-BR" dirty="0"/>
            </a:br>
            <a:r>
              <a:rPr lang="pt-BR" dirty="0"/>
              <a:t> Canjica: Cozinhar o milho branco, escorrer a água e colocar o mel. Decorar com cacho de uva verde.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Louça branca.</a:t>
            </a:r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Pamela Chianelli\Documents\CENTRO\orixas\oxalaguerrei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2304256" cy="15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5709"/>
            <a:ext cx="2942049" cy="131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5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Caboclos/ Boiadeiros –  </a:t>
            </a:r>
            <a:r>
              <a:rPr lang="pt-BR" dirty="0"/>
              <a:t>Espiga de milho e frutas / Feijão Tropeiro.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Pretos velhos -  </a:t>
            </a:r>
            <a:r>
              <a:rPr lang="pt-BR" dirty="0"/>
              <a:t>Feijoada.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Crianças </a:t>
            </a:r>
            <a:r>
              <a:rPr lang="pt-BR" dirty="0"/>
              <a:t>– Doces e frutas. 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5"/>
            <a:ext cx="164925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4"/>
            <a:ext cx="1542696" cy="14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/>
        </p:blipFill>
        <p:spPr bwMode="auto">
          <a:xfrm>
            <a:off x="3203848" y="404664"/>
            <a:ext cx="144015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r="14348"/>
          <a:stretch/>
        </p:blipFill>
        <p:spPr bwMode="auto">
          <a:xfrm>
            <a:off x="6516216" y="404665"/>
            <a:ext cx="141490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79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Nas religiões consideradas afro brasileiras, Umbanda e o Candomblé há uma relação muito forte do  alimento e da  religião, pois são oferecidas aos Orixas comidas, com a finalidade de maximizar a sua energia, oferecendo a energia dos alimentos vindos da natureza, acredita-se que esse ato trás força, colocando nas preparações tudo que dispomos na natureza, como forma de agradecimento ou para fazermos nossos pedidos aos Orixás.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Umbanda e Candomblé</a:t>
            </a:r>
            <a:endParaRPr lang="pt-BR" sz="4800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420498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 </a:t>
            </a:r>
            <a:r>
              <a:rPr lang="pt-BR" dirty="0" smtClean="0"/>
              <a:t>Na </a:t>
            </a:r>
            <a:r>
              <a:rPr lang="pt-BR" dirty="0"/>
              <a:t>culinária é onde se percebe com mais facilidade a influência das religiões afrodescendentes no cotidiano da população brasileira, popularizando através das cozinheiras africanas a comida de santo como o Acarajé.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Há também muitos dos ingredientes usados na comida de santo que são consumidos pelos brasileiros, como a canjica branca, o feijão, camarão, milho, batata doce, inhame e muitos outros.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Ingredientes, técnicas e pratos foram incorporados à alimentação desde a chegada dos primeiros escravos, e junto com os índios e portugueses formaram uma boa parte do que hoje é a culinária brasileira.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366638"/>
            <a:ext cx="8044295" cy="1054250"/>
          </a:xfrm>
        </p:spPr>
        <p:txBody>
          <a:bodyPr/>
          <a:lstStyle/>
          <a:p>
            <a:r>
              <a:rPr lang="pt-BR" sz="4400" dirty="0" smtClean="0"/>
              <a:t>Comidas </a:t>
            </a:r>
            <a:r>
              <a:rPr lang="pt-BR" sz="4400" dirty="0"/>
              <a:t>de Santo no dia a dia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46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 </a:t>
            </a:r>
            <a:r>
              <a:rPr lang="pt-BR" dirty="0"/>
              <a:t>cristianismo a relação  da comida  com o santo se faz de maneira mais discreta,  se faz por meio das simpatia ou promessas, porém se obtém na literatura relatos da presença de ingredientes e preparações diretamente relacionadas com santos específicos como Cosme e Damião, que se faz a promessa e quando atendida no dia dos santos doasse doces as crianças.</a:t>
            </a:r>
          </a:p>
          <a:p>
            <a:r>
              <a:rPr lang="pt-BR" dirty="0"/>
              <a:t>Notou-se na visita do Papa ao Brasil esse ano  que o Papa ensinou ao prefeito Eduardo Paes uma simpatia para pediar a Santa Clara para que  clareie o  tempo para faça parar de chover: “É preciso oferecer uma dúzia de ovos a Santa Clara” essas e muitas outras simpatias podem ser encontradas no cristianismo.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980728"/>
            <a:ext cx="8784976" cy="643678"/>
          </a:xfrm>
        </p:spPr>
        <p:txBody>
          <a:bodyPr/>
          <a:lstStyle/>
          <a:p>
            <a:r>
              <a:rPr lang="pt-BR" sz="4400" b="1" dirty="0" smtClean="0"/>
              <a:t>Comidas </a:t>
            </a:r>
            <a:r>
              <a:rPr lang="pt-BR" sz="4400" b="1" dirty="0"/>
              <a:t>de </a:t>
            </a:r>
            <a:r>
              <a:rPr lang="pt-BR" sz="4400" b="1" dirty="0" smtClean="0"/>
              <a:t>Santo no Cristianismo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582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HTTP://IGBAASEAWOAYIE.WEBNODE.COM.BR/DOWNLOADS/</a:t>
            </a:r>
          </a:p>
          <a:p>
            <a:r>
              <a:rPr lang="pt-BR" sz="1200" dirty="0" smtClean="0"/>
              <a:t>REGINALDO PRANDI  </a:t>
            </a:r>
            <a:r>
              <a:rPr lang="pt-BR" sz="1200" dirty="0" smtClean="0"/>
              <a:t>– MITOLOGIA DOS ORIXÁS.</a:t>
            </a:r>
          </a:p>
          <a:p>
            <a:r>
              <a:rPr lang="pt-BR" sz="1200" dirty="0" smtClean="0"/>
              <a:t>RUBENS SARACENI – ORIXÁS TEOGONIA DE UMBANDA.</a:t>
            </a:r>
          </a:p>
          <a:p>
            <a:r>
              <a:rPr lang="pt-BR" sz="1200" dirty="0" smtClean="0"/>
              <a:t>HTTP://WWW.FEBNET.ORG.BR/</a:t>
            </a:r>
          </a:p>
          <a:p>
            <a:r>
              <a:rPr lang="pt-BR" sz="1200" dirty="0" smtClean="0"/>
              <a:t>HTTP://WWW.FTU.EDU.BR/FTU/PRODUCOES-ACADEMICAS/JORNAL-DIALOGO.HTML</a:t>
            </a:r>
          </a:p>
          <a:p>
            <a:r>
              <a:rPr lang="pt-BR" sz="1200" dirty="0" smtClean="0"/>
              <a:t>MONICA BUONFIGLIO - ORIXÁS </a:t>
            </a:r>
          </a:p>
          <a:p>
            <a:r>
              <a:rPr lang="pt-BR" sz="1200" dirty="0" smtClean="0"/>
              <a:t>PIRRE VERGER - ORIXÁS</a:t>
            </a:r>
            <a:endParaRPr lang="pt-BR" sz="1200" dirty="0" smtClean="0"/>
          </a:p>
          <a:p>
            <a:pPr lvl="0"/>
            <a:r>
              <a:rPr lang="pt-BR" sz="1200" dirty="0" smtClean="0"/>
              <a:t>OBAAMOBI. COMIDAS DE SANTO – A CULINÁRIA DOS ORIXÁS. </a:t>
            </a:r>
          </a:p>
          <a:p>
            <a:pPr lvl="0"/>
            <a:r>
              <a:rPr lang="pt-BR" sz="1200" dirty="0" smtClean="0"/>
              <a:t>HTTP://WWW.SCIELO.BR/PDF/HA/V18N38/09.PDF</a:t>
            </a:r>
          </a:p>
          <a:p>
            <a:pPr lvl="0"/>
            <a:endParaRPr lang="pt-BR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4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preocupação com este ritual esta ligada com  a existencia  das diferenças entre o que é aceito ou não por cada Orixá,  há os que não aceitam comidas com azeite de dendê, outros não aceitam mel, outros não aceitam sal, outros não aceitam camarão e muitos outros ingredientes ou instrumentos são rejeitados por cada um. A pessoa que prepara precisa saber exatamente como fazer  cada uma dessas comidas, para que elas sejam aceitas pelos Orixás respectivos.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Ritual </a:t>
            </a:r>
            <a:endParaRPr lang="pt-BR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74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2625" y="2248347"/>
            <a:ext cx="7762127" cy="4132981"/>
          </a:xfrm>
        </p:spPr>
        <p:txBody>
          <a:bodyPr>
            <a:normAutofit fontScale="85000" lnSpcReduction="20000"/>
          </a:bodyPr>
          <a:lstStyle/>
          <a:p>
            <a:r>
              <a:rPr lang="pt-BR" sz="2800" b="1" dirty="0" smtClean="0"/>
              <a:t>Lenda </a:t>
            </a:r>
            <a:r>
              <a:rPr lang="pt-BR" sz="2800" b="1" dirty="0"/>
              <a:t>e comida para Exú:</a:t>
            </a: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Exu é os opostos água e terra, masculino e feminino, sendo o terceiro elemento. Traçar e abrir caminhos é uma das suas principais atividades, pois ele circula livremente entre todos os planos. Exú é o primeiro que se serve e se cultua é o Guardião.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Padê: A farinha de mandioca deve ser  misturada com azeite de Dendê de modo que não fique com excesso, a cebola deve ser cortada em rodelas e colocada em cima, podendo ser acrescentado o bife cru com Dendê (candomblé). </a:t>
            </a:r>
            <a:endParaRPr lang="pt-B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Recipiente</a:t>
            </a:r>
            <a:r>
              <a:rPr lang="pt-BR" sz="2800" dirty="0"/>
              <a:t>: Alguidar de barro.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6024" y="1294630"/>
            <a:ext cx="8892480" cy="1054250"/>
          </a:xfrm>
        </p:spPr>
        <p:txBody>
          <a:bodyPr/>
          <a:lstStyle/>
          <a:p>
            <a:r>
              <a:rPr lang="pt-BR" sz="4400" dirty="0"/>
              <a:t>Ritos para preparação e lendas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1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Lenda </a:t>
            </a:r>
            <a:r>
              <a:rPr lang="pt-BR" b="1" dirty="0"/>
              <a:t>e Comida para Ogum: 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Ogum é o guerreiro, o senhor das batalhas,  o deus do ferro, dos ferreiros e de todos aqueles que utilizam esse elemento, o senhor dos caminhos. Está ligado as estradas, a abertura de caminhos.</a:t>
            </a:r>
            <a:br>
              <a:rPr lang="pt-BR" dirty="0"/>
            </a:br>
            <a:r>
              <a:rPr lang="pt-BR" dirty="0"/>
              <a:t>           Paliteiro: Cozinhar o Inhame cará, descascar com a faca de madeira colocar no alguidar e encaixar o paliteiro (nervo da folha do azeite de dendê).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Alguidar de barro.</a:t>
            </a:r>
          </a:p>
          <a:p>
            <a:endParaRPr lang="pt-BR" dirty="0"/>
          </a:p>
        </p:txBody>
      </p:sp>
      <p:pic>
        <p:nvPicPr>
          <p:cNvPr id="2050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amela Chianelli\Documents\CENTRO\orixas\Og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1296143" cy="17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6459" y="408174"/>
            <a:ext cx="1861338" cy="113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7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Oxóssi: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Oxóssi é o filho de Iemanjá com Oxalá e irmão mais novo de Ogum. É o rei da caça , está associado com a vida ao ar livre e com os elementos da natureza.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Axoxô: Milho vermelho de galinha, água de coco com mel e lascas de coco. Cozinhar o milho e montar no alguidar.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Alguidar de barro.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amela Chianelli\Documents\CENTRO\orixas\oxoss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 bwMode="auto">
          <a:xfrm>
            <a:off x="2123728" y="82980"/>
            <a:ext cx="1403429" cy="18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197509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Logum edé: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Filho de Oxóssi e Oxum, Logum edé vive seis meses com a mãe e seis meses com o pai, é o orixá da riqueza e da fartura, da guerra e da água, senhor da dualidade, das contradições e inesperados.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Cozinhar a Canjiquinha (amarela) com açúcar e leite.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Louça branca.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1602307" cy="169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Pamela Chianelli\Documents\CENTRO\orixas\Logun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61" y="122480"/>
            <a:ext cx="1298928" cy="17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70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2625" y="2248347"/>
            <a:ext cx="7762127" cy="4276997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Lenda e Comida para Oxum: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Deusa das águas, a rainha de todas as riquezas da beleza e vaidade, senhora da fertilidade, da gestação e do parto, cuida dos recém-nascidos e a mãe da doçura e da benevolência.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Omolocum: Feijão fradinho com ovos cozidos, camarões ou milho e coco.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Cozinha-se o feijão fradinho só em água em seguida, tempera-se em um refogado de cebola ralada com camarão seco socado de dendê.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Louça branca.</a:t>
            </a:r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amela Chianelli\Documents\CENTRO\orixas\Oxum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6948"/>
          <a:stretch/>
        </p:blipFill>
        <p:spPr bwMode="auto">
          <a:xfrm>
            <a:off x="2195736" y="156942"/>
            <a:ext cx="1485900" cy="17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402"/>
            <a:ext cx="1728191" cy="181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7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Lenda e Comida para Xangô: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Deus do raio, do trovão, da justiça e do fogo, tem três esposas Oxum, Obá e Iansã.</a:t>
            </a:r>
            <a:br>
              <a:rPr lang="pt-BR" dirty="0"/>
            </a:br>
            <a:r>
              <a:rPr lang="pt-BR" dirty="0"/>
              <a:t>            Cortar os quiabos em pedacinhos ou em lasca, refogar a cebola, o camarão seco socado e azeite-de-Dendê e acrescentar  o camarão descascado.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Recipiente: Gamela</a:t>
            </a:r>
          </a:p>
          <a:p>
            <a:endParaRPr lang="pt-BR" dirty="0"/>
          </a:p>
        </p:txBody>
      </p:sp>
      <p:pic>
        <p:nvPicPr>
          <p:cNvPr id="4" name="Picture 2" descr="C:\Users\Pamela Chianelli\Downloads\comida de santo figa.png.me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36525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376883" cy="106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Pamela Chianelli\Documents\CENTRO\orixas\xangoaganj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3"/>
          <a:stretch/>
        </p:blipFill>
        <p:spPr bwMode="auto">
          <a:xfrm>
            <a:off x="2051720" y="165541"/>
            <a:ext cx="1368152" cy="17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5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709</TotalTime>
  <Words>1303</Words>
  <Application>Microsoft Office PowerPoint</Application>
  <PresentationFormat>Apresentação na tela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Capa Dura</vt:lpstr>
      <vt:lpstr>Apresentação do PowerPoint</vt:lpstr>
      <vt:lpstr>Umbanda e Candomblé</vt:lpstr>
      <vt:lpstr>Ritual </vt:lpstr>
      <vt:lpstr>Ritos para preparação e lendas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Comidas de Santo no dia a dia </vt:lpstr>
      <vt:lpstr>Comidas de Santo no Cristianismo </vt:lpstr>
      <vt:lpstr>Referências: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Pamela Chianelli</dc:creator>
  <cp:lastModifiedBy>Pamela Chianelli</cp:lastModifiedBy>
  <cp:revision>16</cp:revision>
  <dcterms:created xsi:type="dcterms:W3CDTF">2013-10-27T20:32:14Z</dcterms:created>
  <dcterms:modified xsi:type="dcterms:W3CDTF">2013-10-29T02:27:30Z</dcterms:modified>
</cp:coreProperties>
</file>